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72" r:id="rId4"/>
    <p:sldId id="264" r:id="rId5"/>
    <p:sldId id="265" r:id="rId6"/>
    <p:sldId id="266" r:id="rId7"/>
    <p:sldId id="267" r:id="rId8"/>
    <p:sldId id="269" r:id="rId9"/>
    <p:sldId id="270" r:id="rId10"/>
    <p:sldId id="273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9C5B-49D3-47E7-9755-4BC2FF0DC372}" type="datetimeFigureOut">
              <a:rPr lang="ru-RU" smtClean="0"/>
              <a:t>11.03.2022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94E676F-4EC8-4E30-AFE9-B9DD0E6039C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9C5B-49D3-47E7-9755-4BC2FF0DC372}" type="datetimeFigureOut">
              <a:rPr lang="ru-RU" smtClean="0"/>
              <a:t>11.03.2022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676F-4EC8-4E30-AFE9-B9DD0E6039C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9C5B-49D3-47E7-9755-4BC2FF0DC372}" type="datetimeFigureOut">
              <a:rPr lang="ru-RU" smtClean="0"/>
              <a:t>11.03.2022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676F-4EC8-4E30-AFE9-B9DD0E6039C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9C5B-49D3-47E7-9755-4BC2FF0DC372}" type="datetimeFigureOut">
              <a:rPr lang="ru-RU" smtClean="0"/>
              <a:t>11.03.2022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676F-4EC8-4E30-AFE9-B9DD0E6039C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9C5B-49D3-47E7-9755-4BC2FF0DC372}" type="datetimeFigureOut">
              <a:rPr lang="ru-RU" smtClean="0"/>
              <a:t>11.03.2022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4E676F-4EC8-4E30-AFE9-B9DD0E6039C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9C5B-49D3-47E7-9755-4BC2FF0DC372}" type="datetimeFigureOut">
              <a:rPr lang="ru-RU" smtClean="0"/>
              <a:t>11.03.2022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676F-4EC8-4E30-AFE9-B9DD0E6039C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9C5B-49D3-47E7-9755-4BC2FF0DC372}" type="datetimeFigureOut">
              <a:rPr lang="ru-RU" smtClean="0"/>
              <a:t>11.03.2022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676F-4EC8-4E30-AFE9-B9DD0E6039C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9C5B-49D3-47E7-9755-4BC2FF0DC372}" type="datetimeFigureOut">
              <a:rPr lang="ru-RU" smtClean="0"/>
              <a:t>11.03.2022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676F-4EC8-4E30-AFE9-B9DD0E6039C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9C5B-49D3-47E7-9755-4BC2FF0DC372}" type="datetimeFigureOut">
              <a:rPr lang="ru-RU" smtClean="0"/>
              <a:t>11.03.2022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676F-4EC8-4E30-AFE9-B9DD0E6039C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9C5B-49D3-47E7-9755-4BC2FF0DC372}" type="datetimeFigureOut">
              <a:rPr lang="ru-RU" smtClean="0"/>
              <a:t>11.03.2022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676F-4EC8-4E30-AFE9-B9DD0E6039C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9C5B-49D3-47E7-9755-4BC2FF0DC372}" type="datetimeFigureOut">
              <a:rPr lang="ru-RU" smtClean="0"/>
              <a:t>11.03.2022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4E676F-4EC8-4E30-AFE9-B9DD0E6039C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C19C5B-49D3-47E7-9755-4BC2FF0DC372}" type="datetimeFigureOut">
              <a:rPr lang="ru-RU" smtClean="0"/>
              <a:t>11.03.2022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94E676F-4EC8-4E30-AFE9-B9DD0E6039C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МДОУ Широкинский детский сад</a:t>
            </a:r>
          </a:p>
          <a:p>
            <a:r>
              <a:rPr lang="ru-RU" dirty="0" smtClean="0"/>
              <a:t>автор: Кузнецова Юлия </a:t>
            </a:r>
            <a:r>
              <a:rPr lang="ru-RU" dirty="0" smtClean="0"/>
              <a:t>Ивановна</a:t>
            </a:r>
          </a:p>
          <a:p>
            <a:r>
              <a:rPr lang="ru-RU" sz="2200" dirty="0" smtClean="0"/>
              <a:t>Газимуро-заводский район</a:t>
            </a:r>
          </a:p>
          <a:p>
            <a:r>
              <a:rPr lang="ru-RU" sz="2200" dirty="0" smtClean="0"/>
              <a:t> </a:t>
            </a:r>
            <a:r>
              <a:rPr lang="ru-RU" sz="2200" dirty="0" err="1" smtClean="0"/>
              <a:t>пст</a:t>
            </a:r>
            <a:r>
              <a:rPr lang="ru-RU" sz="2200" dirty="0" smtClean="0"/>
              <a:t>. Новоширокинский</a:t>
            </a:r>
            <a:endParaRPr lang="ru-RU" sz="2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Развивающее игровое панно</a:t>
            </a:r>
            <a:br>
              <a:rPr lang="ru-RU" dirty="0" smtClean="0"/>
            </a:br>
            <a:r>
              <a:rPr lang="ru-RU" dirty="0" smtClean="0"/>
              <a:t>«Помощники»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3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 </a:t>
            </a:r>
            <a:r>
              <a:rPr lang="ru-RU" sz="1800" dirty="0"/>
              <a:t>« Убери мусор на полянке»- </a:t>
            </a:r>
            <a:r>
              <a:rPr lang="ru-RU" sz="1800" dirty="0" smtClean="0"/>
              <a:t>убираем  мусор прикрепленный </a:t>
            </a:r>
            <a:r>
              <a:rPr lang="ru-RU" sz="1800" dirty="0"/>
              <a:t>на </a:t>
            </a:r>
            <a:r>
              <a:rPr lang="ru-RU" sz="1800" dirty="0" smtClean="0"/>
              <a:t>магнитах и сортируем  </a:t>
            </a:r>
            <a:r>
              <a:rPr lang="ru-RU" sz="1800" dirty="0"/>
              <a:t>в </a:t>
            </a:r>
            <a:r>
              <a:rPr lang="ru-RU" sz="1800" dirty="0" smtClean="0"/>
              <a:t>мусорные  баки (пластик, стекло).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dirty="0"/>
              <a:t> </a:t>
            </a:r>
            <a:r>
              <a:rPr lang="ru-RU" sz="1800" i="1" dirty="0"/>
              <a:t/>
            </a:r>
            <a:br>
              <a:rPr lang="ru-RU" sz="1800" i="1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47800"/>
            <a:ext cx="5904656" cy="5077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89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76872"/>
            <a:ext cx="7772400" cy="1512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Развивающее игровое панно «Помощники» н</a:t>
            </a:r>
            <a:r>
              <a:rPr lang="ru-RU" sz="1800" dirty="0" smtClean="0"/>
              <a:t>аправлено на развитие нравственного воспитания детей  младшего и среднего дошкольного возраста.</a:t>
            </a:r>
            <a:r>
              <a:rPr lang="ru-RU" sz="1800" i="1" dirty="0"/>
              <a:t/>
            </a:r>
            <a:br>
              <a:rPr lang="ru-RU" sz="1800" i="1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22000" r="2445" b="20666"/>
          <a:stretch/>
        </p:blipFill>
        <p:spPr>
          <a:xfrm>
            <a:off x="899592" y="1484784"/>
            <a:ext cx="784887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96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052736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Развивающее игровое  панно «Помощники» поможет </a:t>
            </a:r>
            <a:r>
              <a:rPr lang="ru-RU" dirty="0"/>
              <a:t>решать </a:t>
            </a:r>
            <a:r>
              <a:rPr lang="ru-RU" dirty="0" smtClean="0"/>
              <a:t>следующие  образовательные, развивающие и  </a:t>
            </a:r>
            <a:r>
              <a:rPr lang="ru-RU" dirty="0"/>
              <a:t>воспитательные </a:t>
            </a:r>
            <a:r>
              <a:rPr lang="ru-RU" dirty="0" smtClean="0"/>
              <a:t>задачи: воспитывать </a:t>
            </a:r>
            <a:r>
              <a:rPr lang="ru-RU" dirty="0"/>
              <a:t>уважительное отношение к окружающим,  пожилым людям, учить помогать </a:t>
            </a:r>
            <a:r>
              <a:rPr lang="ru-RU" dirty="0" smtClean="0"/>
              <a:t>им, формировать </a:t>
            </a:r>
            <a:r>
              <a:rPr lang="ru-RU" dirty="0"/>
              <a:t>стремление в своих поступках следовать положительному примеру (быть хорошим</a:t>
            </a:r>
            <a:r>
              <a:rPr lang="ru-RU" dirty="0" smtClean="0"/>
              <a:t>).  </a:t>
            </a:r>
            <a:r>
              <a:rPr lang="ru-RU" dirty="0" smtClean="0"/>
              <a:t>С</a:t>
            </a:r>
            <a:r>
              <a:rPr lang="ru-RU" dirty="0" smtClean="0"/>
              <a:t>оздать </a:t>
            </a:r>
            <a:r>
              <a:rPr lang="ru-RU" dirty="0"/>
              <a:t>условия для развития социального и эмоционального интеллекта детей, развивать стремление и умение справедливо оценивать свои поступки и поступки своих сверстников. Поощрять проявление таких качеств как сочувствие, отзывчивость. </a:t>
            </a:r>
            <a:r>
              <a:rPr lang="ru-RU" dirty="0" smtClean="0"/>
              <a:t> </a:t>
            </a:r>
            <a:r>
              <a:rPr lang="ru-RU" dirty="0" smtClean="0"/>
              <a:t>Учить </a:t>
            </a:r>
            <a:r>
              <a:rPr lang="ru-RU" dirty="0"/>
              <a:t>проявлять заботу о близких людях,  о животных. </a:t>
            </a:r>
            <a:r>
              <a:rPr lang="ru-RU" dirty="0" smtClean="0"/>
              <a:t> </a:t>
            </a:r>
            <a:r>
              <a:rPr lang="ru-RU" dirty="0" smtClean="0"/>
              <a:t>Прививать </a:t>
            </a:r>
            <a:r>
              <a:rPr lang="ru-RU" dirty="0" smtClean="0"/>
              <a:t>чувство </a:t>
            </a:r>
            <a:r>
              <a:rPr lang="ru-RU" dirty="0"/>
              <a:t>принадлежности к своей семье, любовь и уважение к родителям. Поможет запомнить некоторые правила дорожного </a:t>
            </a:r>
            <a:r>
              <a:rPr lang="ru-RU" dirty="0" smtClean="0"/>
              <a:t>движения, закрепить навыки  счета , основные спектры  цвета. А </a:t>
            </a:r>
            <a:r>
              <a:rPr lang="ru-RU" dirty="0" smtClean="0"/>
              <a:t>также   </a:t>
            </a:r>
            <a:r>
              <a:rPr lang="ru-RU" dirty="0" smtClean="0"/>
              <a:t>способствовать развитию </a:t>
            </a:r>
            <a:r>
              <a:rPr lang="ru-RU" dirty="0"/>
              <a:t>мелкой моторики рук, пространственному и наглядно действенному мышлению детей. </a:t>
            </a:r>
          </a:p>
        </p:txBody>
      </p:sp>
    </p:spTree>
    <p:extLst>
      <p:ext uri="{BB962C8B-B14F-4D97-AF65-F5344CB8AC3E}">
        <p14:creationId xmlns:p14="http://schemas.microsoft.com/office/powerpoint/2010/main" val="14125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2000" dirty="0"/>
              <a:t>«Помоги бабушке собрать яблоки»- </a:t>
            </a:r>
            <a:r>
              <a:rPr lang="ru-RU" sz="2000" dirty="0" smtClean="0"/>
              <a:t>собираем </a:t>
            </a:r>
            <a:r>
              <a:rPr lang="ru-RU" sz="2000" dirty="0"/>
              <a:t>и </a:t>
            </a:r>
            <a:r>
              <a:rPr lang="ru-RU" sz="2000" dirty="0" smtClean="0"/>
              <a:t>складываем </a:t>
            </a:r>
            <a:r>
              <a:rPr lang="ru-RU" sz="2000" dirty="0" smtClean="0"/>
              <a:t>яблоки прикрепленные на застёжки-липучки </a:t>
            </a:r>
            <a:r>
              <a:rPr lang="ru-RU" sz="2000" dirty="0"/>
              <a:t>в корзинку</a:t>
            </a:r>
            <a:r>
              <a:rPr lang="ru-RU" sz="2000" dirty="0" smtClean="0"/>
              <a:t>.</a:t>
            </a:r>
            <a:r>
              <a:rPr lang="ru-RU" sz="2000" i="1" dirty="0"/>
              <a:t/>
            </a:r>
            <a:br>
              <a:rPr lang="ru-RU" sz="2000" i="1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904656" cy="529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75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1800" dirty="0"/>
              <a:t>«Помоги маме развесить </a:t>
            </a:r>
            <a:r>
              <a:rPr lang="ru-RU" sz="1800" dirty="0" smtClean="0"/>
              <a:t>платочки»- цепляем  разноцветные платочки на веревочку при помощи прищепок.</a:t>
            </a:r>
            <a:r>
              <a:rPr lang="ru-RU" sz="1800" i="1" dirty="0"/>
              <a:t/>
            </a:r>
            <a:br>
              <a:rPr lang="ru-RU" sz="1800" i="1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47800"/>
            <a:ext cx="4608512" cy="4861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75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«Покорми собачку»- </a:t>
            </a:r>
            <a:r>
              <a:rPr lang="ru-RU" sz="2000" dirty="0" smtClean="0"/>
              <a:t>прикрепляем на тарелочку </a:t>
            </a:r>
            <a:r>
              <a:rPr lang="ru-RU" sz="2000" dirty="0"/>
              <a:t>косточку </a:t>
            </a:r>
            <a:r>
              <a:rPr lang="ru-RU" sz="2000" dirty="0" smtClean="0"/>
              <a:t>при    помощи заклепки</a:t>
            </a:r>
            <a:r>
              <a:rPr lang="ru-RU" dirty="0" smtClean="0"/>
              <a:t>.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47800"/>
            <a:ext cx="4896544" cy="5293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39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« </a:t>
            </a:r>
            <a:r>
              <a:rPr lang="ru-RU" sz="1800" dirty="0"/>
              <a:t>Помоги дедушке построить забор»- </a:t>
            </a:r>
            <a:r>
              <a:rPr lang="ru-RU" sz="1800" dirty="0" smtClean="0"/>
              <a:t>прикрепляем   детали забора  </a:t>
            </a:r>
            <a:r>
              <a:rPr lang="ru-RU" sz="1800" dirty="0"/>
              <a:t>на </a:t>
            </a:r>
            <a:r>
              <a:rPr lang="ru-RU" sz="1800" dirty="0" smtClean="0"/>
              <a:t>застёжки- </a:t>
            </a:r>
            <a:r>
              <a:rPr lang="ru-RU" sz="1800" dirty="0"/>
              <a:t>липучки .</a:t>
            </a:r>
            <a:r>
              <a:rPr lang="ru-RU" sz="1800" i="1" dirty="0"/>
              <a:t/>
            </a:r>
            <a:br>
              <a:rPr lang="ru-RU" sz="1800" i="1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47800"/>
            <a:ext cx="4896544" cy="5077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95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1800" dirty="0"/>
              <a:t>«Помоги папе отремонтировать машину» -</a:t>
            </a:r>
            <a:r>
              <a:rPr lang="ru-RU" sz="1800" dirty="0" smtClean="0"/>
              <a:t>прикручиваем  колеса(крышки) </a:t>
            </a:r>
            <a:r>
              <a:rPr lang="ru-RU" sz="1800" dirty="0"/>
              <a:t>к горлышкам от бутылок.</a:t>
            </a:r>
            <a:r>
              <a:rPr lang="ru-RU" sz="1800" i="1" dirty="0"/>
              <a:t/>
            </a:r>
            <a:br>
              <a:rPr lang="ru-RU" sz="1800" i="1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752528" cy="522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67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1800" dirty="0"/>
              <a:t>«Переведи девочку через дорогу»- </a:t>
            </a:r>
            <a:r>
              <a:rPr lang="ru-RU" sz="1800" dirty="0" smtClean="0"/>
              <a:t>передвигаем  </a:t>
            </a:r>
            <a:r>
              <a:rPr lang="ru-RU" sz="1800" dirty="0"/>
              <a:t>фигурку девочки по лабиринту на зеленый сигнал пешеходного </a:t>
            </a:r>
            <a:r>
              <a:rPr lang="ru-RU" sz="1800" dirty="0" smtClean="0"/>
              <a:t>светофора.</a:t>
            </a:r>
            <a:endParaRPr lang="ru-RU" sz="18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47800"/>
            <a:ext cx="4968552" cy="5149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11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132</TotalTime>
  <Words>281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Развивающее игровое панно «Помощники»</vt:lpstr>
      <vt:lpstr>Развивающее игровое панно «Помощники» направлено на развитие нравственного воспитания детей  младшего и среднего дошкольного возраста. </vt:lpstr>
      <vt:lpstr>Презентация PowerPoint</vt:lpstr>
      <vt:lpstr> «Помоги бабушке собрать яблоки»- собираем и складываем яблоки прикрепленные на застёжки-липучки в корзинку. </vt:lpstr>
      <vt:lpstr> «Помоги маме развесить платочки»- цепляем  разноцветные платочки на веревочку при помощи прищепок. </vt:lpstr>
      <vt:lpstr> «Покорми собачку»- прикрепляем на тарелочку косточку при    помощи заклепки.</vt:lpstr>
      <vt:lpstr>« Помоги дедушке построить забор»- прикрепляем   детали забора  на застёжки- липучки . </vt:lpstr>
      <vt:lpstr> «Помоги папе отремонтировать машину» -прикручиваем  колеса(крышки) к горлышкам от бутылок. </vt:lpstr>
      <vt:lpstr> «Переведи девочку через дорогу»- передвигаем  фигурку девочки по лабиринту на зеленый сигнал пешеходного светофора.</vt:lpstr>
      <vt:lpstr> « Убери мусор на полянке»- убираем  мусор прикрепленный на магнитах и сортируем  в мусорные  баки (пластик, стекло).  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Новоширокинское</dc:creator>
  <cp:lastModifiedBy>МДОУ Новоширокинское</cp:lastModifiedBy>
  <cp:revision>13</cp:revision>
  <dcterms:created xsi:type="dcterms:W3CDTF">2022-03-10T11:29:08Z</dcterms:created>
  <dcterms:modified xsi:type="dcterms:W3CDTF">2022-03-10T23:01:10Z</dcterms:modified>
</cp:coreProperties>
</file>